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86" r:id="rId2"/>
    <p:sldMasterId id="2147483694" r:id="rId3"/>
  </p:sldMasterIdLst>
  <p:notesMasterIdLst>
    <p:notesMasterId r:id="rId7"/>
  </p:notesMasterIdLst>
  <p:sldIdLst>
    <p:sldId id="260" r:id="rId4"/>
    <p:sldId id="257" r:id="rId5"/>
    <p:sldId id="259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DB2C74-1AAB-4114-AB0F-3E8BA023ABE6}" v="9" dt="2025-08-19T13:04:47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52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n Wiesheu" userId="e31b03c9-5b94-4bcb-bb10-ddf71751b58d" providerId="ADAL" clId="{B2DB2C74-1AAB-4114-AB0F-3E8BA023ABE6}"/>
    <pc:docChg chg="undo custSel modSld">
      <pc:chgData name="Marion Wiesheu" userId="e31b03c9-5b94-4bcb-bb10-ddf71751b58d" providerId="ADAL" clId="{B2DB2C74-1AAB-4114-AB0F-3E8BA023ABE6}" dt="2025-08-19T13:04:47.652" v="1107"/>
      <pc:docMkLst>
        <pc:docMk/>
      </pc:docMkLst>
      <pc:sldChg chg="modSp mod">
        <pc:chgData name="Marion Wiesheu" userId="e31b03c9-5b94-4bcb-bb10-ddf71751b58d" providerId="ADAL" clId="{B2DB2C74-1AAB-4114-AB0F-3E8BA023ABE6}" dt="2025-08-19T13:04:47.652" v="1107"/>
        <pc:sldMkLst>
          <pc:docMk/>
          <pc:sldMk cId="0" sldId="257"/>
        </pc:sldMkLst>
        <pc:spChg chg="mod">
          <ac:chgData name="Marion Wiesheu" userId="e31b03c9-5b94-4bcb-bb10-ddf71751b58d" providerId="ADAL" clId="{B2DB2C74-1AAB-4114-AB0F-3E8BA023ABE6}" dt="2025-08-19T13:04:47.652" v="1107"/>
          <ac:spMkLst>
            <pc:docMk/>
            <pc:sldMk cId="0" sldId="257"/>
            <ac:spMk id="2" creationId="{00000000-0000-0000-0000-000000000000}"/>
          </ac:spMkLst>
        </pc:spChg>
        <pc:spChg chg="mod">
          <ac:chgData name="Marion Wiesheu" userId="e31b03c9-5b94-4bcb-bb10-ddf71751b58d" providerId="ADAL" clId="{B2DB2C74-1AAB-4114-AB0F-3E8BA023ABE6}" dt="2025-07-28T19:04:44.607" v="702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Marion Wiesheu" userId="e31b03c9-5b94-4bcb-bb10-ddf71751b58d" providerId="ADAL" clId="{B2DB2C74-1AAB-4114-AB0F-3E8BA023ABE6}" dt="2025-08-19T13:04:47.652" v="1107"/>
          <ac:spMkLst>
            <pc:docMk/>
            <pc:sldMk cId="0" sldId="257"/>
            <ac:spMk id="8" creationId="{BB8C4410-7CE3-443E-A648-F78043A0E4A5}"/>
          </ac:spMkLst>
        </pc:spChg>
        <pc:spChg chg="mod">
          <ac:chgData name="Marion Wiesheu" userId="e31b03c9-5b94-4bcb-bb10-ddf71751b58d" providerId="ADAL" clId="{B2DB2C74-1AAB-4114-AB0F-3E8BA023ABE6}" dt="2025-08-19T13:04:47.652" v="1107"/>
          <ac:spMkLst>
            <pc:docMk/>
            <pc:sldMk cId="0" sldId="257"/>
            <ac:spMk id="10" creationId="{02310EAB-DFAE-46AC-9335-FC463B2660FA}"/>
          </ac:spMkLst>
        </pc:spChg>
      </pc:sldChg>
      <pc:sldChg chg="delSp modSp mod">
        <pc:chgData name="Marion Wiesheu" userId="e31b03c9-5b94-4bcb-bb10-ddf71751b58d" providerId="ADAL" clId="{B2DB2C74-1AAB-4114-AB0F-3E8BA023ABE6}" dt="2025-08-19T13:04:47.652" v="1107"/>
        <pc:sldMkLst>
          <pc:docMk/>
          <pc:sldMk cId="3758000532" sldId="259"/>
        </pc:sldMkLst>
        <pc:spChg chg="mod">
          <ac:chgData name="Marion Wiesheu" userId="e31b03c9-5b94-4bcb-bb10-ddf71751b58d" providerId="ADAL" clId="{B2DB2C74-1AAB-4114-AB0F-3E8BA023ABE6}" dt="2025-08-19T13:04:47.652" v="1107"/>
          <ac:spMkLst>
            <pc:docMk/>
            <pc:sldMk cId="3758000532" sldId="259"/>
            <ac:spMk id="2" creationId="{00000000-0000-0000-0000-000000000000}"/>
          </ac:spMkLst>
        </pc:spChg>
        <pc:spChg chg="mod">
          <ac:chgData name="Marion Wiesheu" userId="e31b03c9-5b94-4bcb-bb10-ddf71751b58d" providerId="ADAL" clId="{B2DB2C74-1AAB-4114-AB0F-3E8BA023ABE6}" dt="2025-07-28T19:33:54.935" v="1105" actId="20577"/>
          <ac:spMkLst>
            <pc:docMk/>
            <pc:sldMk cId="3758000532" sldId="259"/>
            <ac:spMk id="3" creationId="{00000000-0000-0000-0000-000000000000}"/>
          </ac:spMkLst>
        </pc:spChg>
        <pc:spChg chg="mod">
          <ac:chgData name="Marion Wiesheu" userId="e31b03c9-5b94-4bcb-bb10-ddf71751b58d" providerId="ADAL" clId="{B2DB2C74-1AAB-4114-AB0F-3E8BA023ABE6}" dt="2025-08-19T13:04:47.652" v="1107"/>
          <ac:spMkLst>
            <pc:docMk/>
            <pc:sldMk cId="3758000532" sldId="259"/>
            <ac:spMk id="10" creationId="{02310EAB-DFAE-46AC-9335-FC463B2660FA}"/>
          </ac:spMkLst>
        </pc:spChg>
      </pc:sldChg>
      <pc:sldChg chg="modSp mod">
        <pc:chgData name="Marion Wiesheu" userId="e31b03c9-5b94-4bcb-bb10-ddf71751b58d" providerId="ADAL" clId="{B2DB2C74-1AAB-4114-AB0F-3E8BA023ABE6}" dt="2025-08-19T13:04:47.652" v="1107"/>
        <pc:sldMkLst>
          <pc:docMk/>
          <pc:sldMk cId="1608221914" sldId="260"/>
        </pc:sldMkLst>
        <pc:spChg chg="mod">
          <ac:chgData name="Marion Wiesheu" userId="e31b03c9-5b94-4bcb-bb10-ddf71751b58d" providerId="ADAL" clId="{B2DB2C74-1AAB-4114-AB0F-3E8BA023ABE6}" dt="2025-08-19T13:04:47.652" v="1107"/>
          <ac:spMkLst>
            <pc:docMk/>
            <pc:sldMk cId="1608221914" sldId="260"/>
            <ac:spMk id="2" creationId="{5339E28D-5DB1-B700-C446-252335CCF87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9478D-709C-4913-9CD4-26E64B89B82B}" type="datetimeFigureOut">
              <a:rPr lang="de-DE" smtClean="0"/>
              <a:pPr/>
              <a:t>18.12.2025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240F8-FC10-473A-8EEA-2960C0C648A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6974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7E6D9-C348-4605-B4A3-8F01253A9397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071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7E6D9-C348-4605-B4A3-8F01253A9397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4419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6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7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1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188640"/>
            <a:ext cx="992720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050" b="0" i="0" kern="1200" dirty="0">
                <a:solidFill>
                  <a:schemeClr val="bg1">
                    <a:lumMod val="50000"/>
                  </a:schemeClr>
                </a:solidFill>
                <a:latin typeface="Arial Narrow"/>
                <a:ea typeface="+mn-ea"/>
                <a:cs typeface="TradeGothic CondEighteen"/>
              </a:rPr>
              <a:t>Qualifizierung im Schulungsverbund Biogas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23392" y="5805264"/>
            <a:ext cx="796888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>
              <a:defRPr sz="36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5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60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722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125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1673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150912" indent="-150912">
              <a:buClr>
                <a:srgbClr val="007FAC"/>
              </a:buClr>
              <a:buFont typeface="Arial" pitchFamily="34" charset="0"/>
              <a:buChar char="•"/>
              <a:defRPr sz="2000"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200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2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20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0018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25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3323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+mn-lt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9273BF1-B3F7-4B62-B1A9-23919B7EA455}"/>
              </a:ext>
            </a:extLst>
          </p:cNvPr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BF6D4B4-A509-430A-956E-5DDAC46803D2}"/>
              </a:ext>
            </a:extLst>
          </p:cNvPr>
          <p:cNvSpPr/>
          <p:nvPr/>
        </p:nvSpPr>
        <p:spPr bwMode="auto">
          <a:xfrm>
            <a:off x="529166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396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8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6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3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376446"/>
            <a:ext cx="9927205" cy="21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1435" tIns="25718" rIns="51435" bIns="25718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200" b="0" i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Qualifizierung im Schulungsverbund Biogas – Fachkunde sichere Instandhaltung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Bild 1" descr="PlanET_0440©A.Korehnke Kopie.jpg">
            <a:extLst>
              <a:ext uri="{FF2B5EF4-FFF2-40B4-BE49-F238E27FC236}">
                <a16:creationId xmlns:a16="http://schemas.microsoft.com/office/drawing/2014/main" id="{8A370F70-FCC7-4C3C-A150-203C78FDC5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4"/>
            <a:ext cx="12192000" cy="3360137"/>
          </a:xfrm>
          <a:prstGeom prst="rect">
            <a:avLst/>
          </a:prstGeom>
        </p:spPr>
      </p:pic>
      <p:pic>
        <p:nvPicPr>
          <p:cNvPr id="11" name="Bild 9">
            <a:extLst>
              <a:ext uri="{FF2B5EF4-FFF2-40B4-BE49-F238E27FC236}">
                <a16:creationId xmlns:a16="http://schemas.microsoft.com/office/drawing/2014/main" id="{102E7248-EF71-4530-B674-3FBE78B7D2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69"/>
            <a:ext cx="2279163" cy="103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96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007FAC"/>
              </a:buClr>
              <a:buFont typeface="+mj-lt"/>
              <a:buAutoNum type="arabicPeriod"/>
              <a:defRPr sz="2000"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20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2131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60786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125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</p:spTree>
    <p:extLst>
      <p:ext uri="{BB962C8B-B14F-4D97-AF65-F5344CB8AC3E}">
        <p14:creationId xmlns:p14="http://schemas.microsoft.com/office/powerpoint/2010/main" val="3539067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150912" indent="-150912">
              <a:buClr>
                <a:srgbClr val="007FAC"/>
              </a:buClr>
              <a:buFont typeface="Arial" pitchFamily="34" charset="0"/>
              <a:buChar char="•"/>
              <a:defRPr sz="2000"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200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2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20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578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69" y="228600"/>
            <a:ext cx="7871089" cy="1143000"/>
          </a:xfrm>
        </p:spPr>
        <p:txBody>
          <a:bodyPr anchor="ctr"/>
          <a:lstStyle>
            <a:lvl1pPr>
              <a:defRPr lang="de-DE" sz="21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7" y="1556792"/>
            <a:ext cx="11178119" cy="4536504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FAC"/>
              </a:buClr>
              <a:buFont typeface="+mj-lt"/>
              <a:buAutoNum type="arabicPeriod"/>
              <a:defRPr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>
              <a:buClrTx/>
              <a:buFont typeface="Arial"/>
              <a:buChar char="•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>
              <a:buClrTx/>
              <a:buFont typeface="Arial"/>
              <a:buChar char="•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>
              <a:buClrTx/>
              <a:buFont typeface="Arial"/>
              <a:buChar char="•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5430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15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7899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25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42969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9273BF1-B3F7-4B62-B1A9-23919B7EA455}"/>
              </a:ext>
            </a:extLst>
          </p:cNvPr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BF6D4B4-A509-430A-956E-5DDAC46803D2}"/>
              </a:ext>
            </a:extLst>
          </p:cNvPr>
          <p:cNvSpPr/>
          <p:nvPr/>
        </p:nvSpPr>
        <p:spPr bwMode="auto">
          <a:xfrm>
            <a:off x="529166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825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69" y="228600"/>
            <a:ext cx="7775079" cy="1143000"/>
          </a:xfrm>
        </p:spPr>
        <p:txBody>
          <a:bodyPr anchor="ctr"/>
          <a:lstStyle>
            <a:lvl1pPr>
              <a:defRPr lang="de-DE" sz="21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  <a:ln/>
        </p:spPr>
        <p:txBody>
          <a:bodyPr/>
          <a:lstStyle>
            <a:lvl1pPr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7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69081" indent="-269081">
              <a:buClrTx/>
              <a:buFont typeface="Arial" pitchFamily="34" charset="0"/>
              <a:buChar char="•"/>
              <a:defRPr sz="15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539354" indent="-270272">
              <a:buClrTx/>
              <a:buFont typeface="Symbol" pitchFamily="18" charset="2"/>
              <a:buChar char="-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808435" indent="-269081">
              <a:buClrTx/>
              <a:buFont typeface="Arial"/>
              <a:buChar char="•"/>
              <a:defRPr sz="12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5430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5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178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69081" indent="-269081">
              <a:buClrTx/>
              <a:buFont typeface="Arial" pitchFamily="34" charset="0"/>
              <a:buChar char="•"/>
              <a:defRPr sz="15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539354" indent="-270272">
              <a:buClrTx/>
              <a:buFont typeface="Symbol" pitchFamily="18" charset="2"/>
              <a:buChar char="-"/>
              <a:defRPr sz="135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808435" indent="-269081">
              <a:buClrTx/>
              <a:buFont typeface="Arial"/>
              <a:buChar char="•"/>
              <a:defRPr sz="12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5430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5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69" y="228600"/>
            <a:ext cx="7775079" cy="1143000"/>
          </a:xfrm>
        </p:spPr>
        <p:txBody>
          <a:bodyPr anchor="ctr"/>
          <a:lstStyle>
            <a:lvl1pPr>
              <a:defRPr lang="de-DE" sz="21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233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69" y="228600"/>
            <a:ext cx="7871089" cy="1143000"/>
          </a:xfrm>
        </p:spPr>
        <p:txBody>
          <a:bodyPr anchor="ctr"/>
          <a:lstStyle>
            <a:lvl1pPr>
              <a:defRPr lang="de-DE" sz="21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  <a:ln/>
        </p:spPr>
        <p:txBody>
          <a:bodyPr/>
          <a:lstStyle>
            <a:lvl1pPr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7" y="1556792"/>
            <a:ext cx="11178119" cy="4536504"/>
          </a:xfrm>
          <a:prstGeom prst="rect">
            <a:avLst/>
          </a:prstGeom>
        </p:spPr>
        <p:txBody>
          <a:bodyPr/>
          <a:lstStyle>
            <a:lvl1pPr marL="201216" indent="-201216">
              <a:buClr>
                <a:srgbClr val="007FAC"/>
              </a:buClr>
              <a:buFont typeface="Arial" pitchFamily="34" charset="0"/>
              <a:buChar char="•"/>
              <a:defRPr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>
              <a:buClrTx/>
              <a:buFont typeface="Arial"/>
              <a:buChar char="•"/>
              <a:defRPr sz="135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>
              <a:buClrTx/>
              <a:buFont typeface="Arial"/>
              <a:buChar char="•"/>
              <a:defRPr sz="135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>
              <a:buClrTx/>
              <a:buFont typeface="Arial"/>
              <a:buChar char="•"/>
              <a:defRPr sz="135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543050" marR="0" indent="-171450" algn="l" defTabSz="6858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35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6707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700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079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2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675">
                <a:latin typeface="+mn-lt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14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8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6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3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188640"/>
            <a:ext cx="992720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1435" tIns="25718" rIns="51435" bIns="25718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200" b="0" i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Qualifizierung im Schulungsverbund Biogas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Bild 1" descr="PlanET_0440©A.Korehnke Kopie.jpg">
            <a:extLst>
              <a:ext uri="{FF2B5EF4-FFF2-40B4-BE49-F238E27FC236}">
                <a16:creationId xmlns:a16="http://schemas.microsoft.com/office/drawing/2014/main" id="{8A370F70-FCC7-4C3C-A150-203C78FDC5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4"/>
            <a:ext cx="12192000" cy="3360137"/>
          </a:xfrm>
          <a:prstGeom prst="rect">
            <a:avLst/>
          </a:prstGeom>
        </p:spPr>
      </p:pic>
      <p:pic>
        <p:nvPicPr>
          <p:cNvPr id="11" name="Bild 9">
            <a:extLst>
              <a:ext uri="{FF2B5EF4-FFF2-40B4-BE49-F238E27FC236}">
                <a16:creationId xmlns:a16="http://schemas.microsoft.com/office/drawing/2014/main" id="{102E7248-EF71-4530-B674-3FBE78B7D2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69"/>
            <a:ext cx="2279163" cy="103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8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/>
          <a:p>
            <a:r>
              <a:rPr lang="de-DE"/>
              <a:t>Schulung 2025/2026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3458501" y="6399609"/>
            <a:ext cx="5280587" cy="457200"/>
          </a:xfrm>
          <a:prstGeom prst="rect">
            <a:avLst/>
          </a:prstGeom>
        </p:spPr>
        <p:txBody>
          <a:bodyPr/>
          <a:lstStyle>
            <a:lvl1pPr algn="ctr">
              <a:defRPr sz="506"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007FAC"/>
              </a:buClr>
              <a:buFont typeface="+mj-lt"/>
              <a:buAutoNum type="arabicPeriod"/>
              <a:defRPr sz="2000"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20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4214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2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675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675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6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77389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41960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700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500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12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200">
          <a:solidFill>
            <a:srgbClr val="004575"/>
          </a:solidFill>
          <a:latin typeface="Arial Narrow"/>
          <a:ea typeface="+mn-ea"/>
          <a:cs typeface="Arial Narrow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500">
          <a:solidFill>
            <a:schemeClr val="accent2"/>
          </a:solidFill>
          <a:latin typeface="Arial Narrow"/>
          <a:ea typeface="+mn-ea"/>
          <a:cs typeface="Arial Narrow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bg2"/>
          </a:solidFill>
          <a:latin typeface="Arial Narrow"/>
          <a:ea typeface="+mn-ea"/>
          <a:cs typeface="Arial Narrow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3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506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506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7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77390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961602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25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125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417910" indent="-16073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9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642938" indent="-12858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900">
          <a:solidFill>
            <a:srgbClr val="004575"/>
          </a:solidFill>
          <a:latin typeface="Arial Narrow"/>
          <a:ea typeface="+mn-ea"/>
          <a:cs typeface="Arial Narrow"/>
        </a:defRPr>
      </a:lvl3pPr>
      <a:lvl4pPr marL="900113" indent="-1285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125">
          <a:solidFill>
            <a:schemeClr val="accent2"/>
          </a:solidFill>
          <a:latin typeface="Arial Narrow"/>
          <a:ea typeface="+mn-ea"/>
          <a:cs typeface="Arial Narrow"/>
        </a:defRPr>
      </a:lvl4pPr>
      <a:lvl5pPr marL="1157288" indent="-128588" algn="l" rtl="0" eaLnBrk="1" fontAlgn="base" hangingPunct="1">
        <a:spcBef>
          <a:spcPct val="20000"/>
        </a:spcBef>
        <a:spcAft>
          <a:spcPct val="0"/>
        </a:spcAft>
        <a:buChar char="»"/>
        <a:defRPr sz="1125">
          <a:solidFill>
            <a:schemeClr val="bg2"/>
          </a:solidFill>
          <a:latin typeface="Arial Narrow"/>
          <a:ea typeface="+mn-ea"/>
          <a:cs typeface="Arial Narrow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3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Schulung 2025/2026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ABDC563-8A2B-425D-89BB-A5024F60B9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7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77390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01569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25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125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417910" indent="-16073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9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642938" indent="-12858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900">
          <a:solidFill>
            <a:srgbClr val="004575"/>
          </a:solidFill>
          <a:latin typeface="Arial Narrow"/>
          <a:ea typeface="+mn-ea"/>
          <a:cs typeface="Arial Narrow"/>
        </a:defRPr>
      </a:lvl3pPr>
      <a:lvl4pPr marL="900113" indent="-1285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125">
          <a:solidFill>
            <a:schemeClr val="accent2"/>
          </a:solidFill>
          <a:latin typeface="Arial Narrow"/>
          <a:ea typeface="+mn-ea"/>
          <a:cs typeface="Arial Narrow"/>
        </a:defRPr>
      </a:lvl4pPr>
      <a:lvl5pPr marL="1157288" indent="-128588" algn="l" rtl="0" eaLnBrk="1" fontAlgn="base" hangingPunct="1">
        <a:spcBef>
          <a:spcPct val="20000"/>
        </a:spcBef>
        <a:spcAft>
          <a:spcPct val="0"/>
        </a:spcAft>
        <a:buChar char="»"/>
        <a:defRPr sz="1125">
          <a:solidFill>
            <a:schemeClr val="bg2"/>
          </a:solidFill>
          <a:latin typeface="Arial Narrow"/>
          <a:ea typeface="+mn-ea"/>
          <a:cs typeface="Arial Narrow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39E28D-5DB1-B700-C446-252335CCF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Agenda Vorschläge:</a:t>
            </a:r>
            <a:br>
              <a:rPr lang="de-DE" dirty="0"/>
            </a:br>
            <a:r>
              <a:rPr lang="de-DE" sz="2000" dirty="0"/>
              <a:t>Grundschulung Fachkunde sichere Instandhaltung</a:t>
            </a:r>
            <a:br>
              <a:rPr lang="de-DE" sz="2000" dirty="0"/>
            </a:b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608221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BB8C4410-7CE3-443E-A648-F78043A0E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de-DE"/>
              <a:t>Schulung 2025/2026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02310EAB-DFAE-46AC-9335-FC463B2660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DABDC563-8A2B-425D-89BB-A5024F60B969}" type="slidenum">
              <a:rPr lang="de-DE" smtClean="0"/>
              <a:pPr>
                <a:spcAft>
                  <a:spcPts val="600"/>
                </a:spcAft>
              </a:pPr>
              <a:t>2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de-DE" sz="2800" dirty="0"/>
              <a:t>Agenda </a:t>
            </a:r>
            <a:br>
              <a:rPr lang="de-DE" dirty="0"/>
            </a:br>
            <a:r>
              <a:rPr lang="de-DE" sz="2000" dirty="0">
                <a:solidFill>
                  <a:schemeClr val="accent2"/>
                </a:solidFill>
              </a:rPr>
              <a:t>Vorschlag Grundschulung – Tag 1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529167" y="1268760"/>
            <a:ext cx="11543497" cy="5360640"/>
          </a:xfrm>
        </p:spPr>
        <p:txBody>
          <a:bodyPr>
            <a:noAutofit/>
          </a:bodyPr>
          <a:lstStyle/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b="1" u="sng" dirty="0">
                <a:solidFill>
                  <a:schemeClr val="accent1"/>
                </a:solidFill>
              </a:rPr>
              <a:t>Tag 1</a:t>
            </a: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tabLst>
                <a:tab pos="5302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Begrüßung u. Vorstellung Teilnehmer, Vorstellung Schulungsverbund, Organisatorische Hinweise		(15 Min.)</a:t>
            </a: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tabLst>
                <a:tab pos="3524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Einführung </a:t>
            </a:r>
            <a:r>
              <a:rPr lang="de-DE" sz="1400" dirty="0">
                <a:solidFill>
                  <a:schemeClr val="accent1"/>
                </a:solidFill>
              </a:rPr>
              <a:t>(</a:t>
            </a:r>
            <a:r>
              <a:rPr lang="de-DE" altLang="en-US" sz="1400" dirty="0">
                <a:solidFill>
                  <a:schemeClr val="accent1"/>
                </a:solidFill>
              </a:rPr>
              <a:t>Grundlagen Biogaserzeugung, rechtliche Rahmen Instandhaltung, Arbeitshilfen FvB)		</a:t>
            </a:r>
            <a:r>
              <a:rPr lang="de-DE" sz="1600" dirty="0">
                <a:solidFill>
                  <a:schemeClr val="accent1"/>
                </a:solidFill>
              </a:rPr>
              <a:t>	(75 Min.)</a:t>
            </a:r>
            <a:endParaRPr lang="de-DE" altLang="en-US" sz="1600" dirty="0">
              <a:solidFill>
                <a:schemeClr val="accent1"/>
              </a:solidFill>
            </a:endParaRP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5"/>
                </a:solidFill>
              </a:rPr>
              <a:t>	Pause											(30 Min.)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AutoNum type="arabicPeriod" startAt="3"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Gefährdungen auf Biogasanlagen </a:t>
            </a:r>
            <a:r>
              <a:rPr lang="de-DE" sz="1400" dirty="0">
                <a:solidFill>
                  <a:schemeClr val="accent1"/>
                </a:solidFill>
              </a:rPr>
              <a:t>(inkl. Zusammensetzung/Eigenschaften Biogas, sicherheitstechnische Kenngrößen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400" dirty="0">
                <a:solidFill>
                  <a:schemeClr val="accent1"/>
                </a:solidFill>
              </a:rPr>
              <a:t>      und Wirkung auf den Menschen)								</a:t>
            </a:r>
            <a:r>
              <a:rPr lang="de-DE" sz="1600" dirty="0">
                <a:solidFill>
                  <a:schemeClr val="accent1"/>
                </a:solidFill>
              </a:rPr>
              <a:t>(60 Min.)</a:t>
            </a: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4.  Grundlagen der Gefährdungsbeurteilung 							(30 Min.)</a:t>
            </a: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5"/>
                </a:solidFill>
              </a:rPr>
              <a:t>	Mittagessen										(60 Min.)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AutoNum type="arabicPeriod" startAt="5"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Tätigkeiten mit Biogas – Gefährdungen und Schutzmaßnahmen </a:t>
            </a:r>
            <a:r>
              <a:rPr lang="de-DE" sz="1400" dirty="0">
                <a:solidFill>
                  <a:schemeClr val="accent1"/>
                </a:solidFill>
              </a:rPr>
              <a:t>(Ex-, Gesundheits- und Brandschutz inkl.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400" dirty="0">
                <a:solidFill>
                  <a:schemeClr val="accent1"/>
                </a:solidFill>
              </a:rPr>
              <a:t>      Zoneneinteilung, Explosionsschutzdokument, etc.)							</a:t>
            </a:r>
            <a:r>
              <a:rPr lang="de-DE" sz="1600" dirty="0">
                <a:solidFill>
                  <a:schemeClr val="accent1"/>
                </a:solidFill>
              </a:rPr>
              <a:t>(90 Min.)</a:t>
            </a: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 </a:t>
            </a:r>
            <a:r>
              <a:rPr lang="de-DE" sz="1600" dirty="0">
                <a:solidFill>
                  <a:schemeClr val="accent5"/>
                </a:solidFill>
              </a:rPr>
              <a:t>	Pause											(30 Min.)</a:t>
            </a: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6. Tätigkeiten mit Gefahrstoffen und Biostoffen							(45 Min.)</a:t>
            </a: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7. Tätigkeiten mit mechanischen und elektrischen Gefährdungen					(45 Min.)	</a:t>
            </a: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endParaRPr lang="de-DE" sz="1600" dirty="0">
              <a:solidFill>
                <a:schemeClr val="accent3"/>
              </a:solidFill>
            </a:endParaRPr>
          </a:p>
          <a:p>
            <a:pPr marL="274638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3"/>
                </a:solidFill>
              </a:rPr>
              <a:t>Minuten Gesamt – Tag 1 = 360 Min. = 8 Lehreinheiten mit 45 Minuten</a:t>
            </a:r>
          </a:p>
          <a:p>
            <a:pPr marL="274638" lvl="2" indent="-274638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							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02310EAB-DFAE-46AC-9335-FC463B2660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DABDC563-8A2B-425D-89BB-A5024F60B969}" type="slidenum">
              <a:rPr lang="de-DE" smtClean="0"/>
              <a:pPr>
                <a:spcAft>
                  <a:spcPts val="600"/>
                </a:spcAft>
              </a:pPr>
              <a:t>3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de-DE" sz="2800" dirty="0"/>
              <a:t>Agenda </a:t>
            </a:r>
            <a:br>
              <a:rPr lang="de-DE" dirty="0"/>
            </a:br>
            <a:r>
              <a:rPr lang="de-DE" sz="2000" dirty="0">
                <a:solidFill>
                  <a:schemeClr val="accent2"/>
                </a:solidFill>
              </a:rPr>
              <a:t>Vorschlag Grundschulung – Tag 2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529167" y="1268760"/>
            <a:ext cx="11615505" cy="5832648"/>
          </a:xfrm>
        </p:spPr>
        <p:txBody>
          <a:bodyPr>
            <a:noAutofit/>
          </a:bodyPr>
          <a:lstStyle/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8.  Tätigkeiten in der Höhe 									(70 Min)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9.  Arbeitskleidung, PSA und Hygiene 						       		(20 Min.)</a:t>
            </a: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5"/>
                </a:solidFill>
              </a:rPr>
              <a:t>	 Pause										       	(30 Min.)</a:t>
            </a: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10. Verantwortlichkeiten </a:t>
            </a:r>
            <a:r>
              <a:rPr lang="de-DE" sz="1400" dirty="0">
                <a:solidFill>
                  <a:schemeClr val="accent1"/>
                </a:solidFill>
              </a:rPr>
              <a:t>(Verkehrssicherungspflicht, Aufsichtsführung, Koordination, Freigabe der Arbeiten, etc.)</a:t>
            </a:r>
            <a:r>
              <a:rPr lang="de-DE" sz="1600" dirty="0">
                <a:solidFill>
                  <a:schemeClr val="accent1"/>
                </a:solidFill>
              </a:rPr>
              <a:t>		(60 Min.)</a:t>
            </a: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11. Sicherheitstechnische und betriebsärztliche Betreuung </a:t>
            </a:r>
            <a:r>
              <a:rPr lang="de-DE" sz="1400" dirty="0">
                <a:solidFill>
                  <a:schemeClr val="accent1"/>
                </a:solidFill>
              </a:rPr>
              <a:t>(Arbeitsmedizinische Prävention und Vorsorge) </a:t>
            </a:r>
            <a:r>
              <a:rPr lang="de-DE" sz="1600" dirty="0">
                <a:solidFill>
                  <a:schemeClr val="accent1"/>
                </a:solidFill>
              </a:rPr>
              <a:t>		(30 Min.)</a:t>
            </a: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5"/>
                </a:solidFill>
              </a:rPr>
              <a:t>	  Mittagessen										(60 Min.)</a:t>
            </a: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12. Personenrettung, Notfallmaßnahmen und Erste Hilfe 						(30 Min.)</a:t>
            </a: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13. Gruppenarbeit </a:t>
            </a:r>
            <a:r>
              <a:rPr lang="de-DE" sz="1600">
                <a:solidFill>
                  <a:schemeClr val="accent1"/>
                </a:solidFill>
              </a:rPr>
              <a:t>/ Übung </a:t>
            </a:r>
            <a:r>
              <a:rPr lang="de-DE" sz="1400" dirty="0">
                <a:solidFill>
                  <a:schemeClr val="accent1"/>
                </a:solidFill>
              </a:rPr>
              <a:t>(z.B. Anhand der A002-5)</a:t>
            </a:r>
            <a:r>
              <a:rPr lang="de-DE" sz="1600" dirty="0">
                <a:solidFill>
                  <a:schemeClr val="accent1"/>
                </a:solidFill>
              </a:rPr>
              <a:t>							(45 Min.)</a:t>
            </a: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35877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	 </a:t>
            </a:r>
            <a:r>
              <a:rPr lang="de-DE" sz="1600" dirty="0">
                <a:solidFill>
                  <a:schemeClr val="accent5"/>
                </a:solidFill>
              </a:rPr>
              <a:t>Pause											(30 Min.)</a:t>
            </a: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1"/>
                </a:solidFill>
              </a:rPr>
              <a:t>14. Diskussion der Gruppenarbeit (inkl. Best-Practice)	      					(45 Min.)</a:t>
            </a: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endParaRPr lang="de-DE" sz="1600" dirty="0">
              <a:solidFill>
                <a:schemeClr val="accent3"/>
              </a:solidFill>
            </a:endParaRP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3"/>
                </a:solidFill>
              </a:rPr>
              <a:t>Minuten Gesamt – Tag 2 = 300 Min. = 6,6 Lehreinheiten</a:t>
            </a:r>
            <a:endParaRPr lang="de-DE" sz="1600" dirty="0">
              <a:solidFill>
                <a:schemeClr val="accent2"/>
              </a:solidFill>
            </a:endParaRP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endParaRPr lang="de-DE" sz="1600" dirty="0">
              <a:solidFill>
                <a:schemeClr val="accent2"/>
              </a:solidFill>
            </a:endParaRPr>
          </a:p>
          <a:p>
            <a:pPr marL="274638" indent="-274638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tabLst>
                <a:tab pos="530225" algn="l"/>
              </a:tabLst>
            </a:pPr>
            <a:r>
              <a:rPr lang="de-DE" sz="1600" dirty="0">
                <a:solidFill>
                  <a:schemeClr val="accent2"/>
                </a:solidFill>
              </a:rPr>
              <a:t>+ Prüfung											(45 Min.)</a:t>
            </a:r>
            <a:r>
              <a:rPr lang="de-DE" sz="1600" dirty="0">
                <a:solidFill>
                  <a:schemeClr val="accent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58000532"/>
      </p:ext>
    </p:extLst>
  </p:cSld>
  <p:clrMapOvr>
    <a:masterClrMapping/>
  </p:clrMapOvr>
</p:sld>
</file>

<file path=ppt/theme/theme1.xml><?xml version="1.0" encoding="utf-8"?>
<a:theme xmlns:a="http://schemas.openxmlformats.org/drawingml/2006/main" name="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524AAABF-ECA5-4EA4-A771-803E14858D3F}" vid="{1F061483-1A3E-4090-BBE0-1E7601E7D411}"/>
    </a:ext>
  </a:extLst>
</a:theme>
</file>

<file path=ppt/theme/theme2.xml><?xml version="1.0" encoding="utf-8"?>
<a:theme xmlns:a="http://schemas.openxmlformats.org/drawingml/2006/main" name="1_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ABE4170C-ECBB-4C12-9CDB-1438AA076A2B}" vid="{E59A8CF6-1544-412F-BD41-23A8175CDA0C}"/>
    </a:ext>
  </a:extLst>
</a:theme>
</file>

<file path=ppt/theme/theme3.xml><?xml version="1.0" encoding="utf-8"?>
<a:theme xmlns:a="http://schemas.openxmlformats.org/drawingml/2006/main" name="2_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ABE4170C-ECBB-4C12-9CDB-1438AA076A2B}" vid="{E59A8CF6-1544-412F-BD41-23A8175CDA0C}"/>
    </a:ext>
  </a:extLst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Folienmaster</Template>
  <TotalTime>0</TotalTime>
  <Words>485</Words>
  <Application>Microsoft Office PowerPoint</Application>
  <PresentationFormat>Breitbild</PresentationFormat>
  <Paragraphs>38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3</vt:i4>
      </vt:variant>
    </vt:vector>
  </HeadingPairs>
  <TitlesOfParts>
    <vt:vector size="11" baseType="lpstr">
      <vt:lpstr>Arial</vt:lpstr>
      <vt:lpstr>Arial Narrow</vt:lpstr>
      <vt:lpstr>Calibri</vt:lpstr>
      <vt:lpstr>Symbol</vt:lpstr>
      <vt:lpstr>Times</vt:lpstr>
      <vt:lpstr>Folienmaster</vt:lpstr>
      <vt:lpstr>1_Folienmaster</vt:lpstr>
      <vt:lpstr>2_Folienmaster</vt:lpstr>
      <vt:lpstr>Agenda Vorschläge: Grundschulung Fachkunde sichere Instandhaltung </vt:lpstr>
      <vt:lpstr>Agenda  Vorschlag Grundschulung – Tag 1</vt:lpstr>
      <vt:lpstr>Agenda  Vorschlag Grundschulung – Tag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MW</dc:creator>
  <cp:lastModifiedBy>Marion Wiesheu</cp:lastModifiedBy>
  <cp:revision>55</cp:revision>
  <dcterms:created xsi:type="dcterms:W3CDTF">2018-08-14T07:38:03Z</dcterms:created>
  <dcterms:modified xsi:type="dcterms:W3CDTF">2025-12-18T11:48:53Z</dcterms:modified>
</cp:coreProperties>
</file>